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57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AE8D4-B96B-4860-B9FF-315BF099D8B8}" v="28" dt="2024-03-30T10:16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4B76-4F00-28BD-742C-ECA80B6D5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0E23D-BE41-99E8-4EB4-B10218AC5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FE605-D31E-FB68-9AAE-2385956AB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30BB-31C4-15C9-DB36-B5DA4EE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063E8-C584-C00A-0C7E-A5F6DA0F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14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BCCF-2761-5761-4725-F8A7C950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C1F00-1CAD-5928-B0E5-54FCE305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C35E2-B0C3-0604-F59F-F40A2C4E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E112F-8369-C247-BDD7-21C55310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8D87-D610-5889-9596-9CB3CBED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50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6571D-FC10-1B57-D46F-3B65A2989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630D-0BE2-3847-AB2E-8C717E1B9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DBE7-2CAF-34A3-CEBA-749A3319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62F5-622A-D953-0E93-AD593288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C6A00-37F4-AE57-8E44-B65202C5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5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315A-93C5-72C0-46E5-E854F77D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35F8-DBBC-7FF0-CDB5-D809FECA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3AA9-F0DB-CA10-B2F7-6E853BD5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6CBE1-50E4-CC31-D075-5AF21F1C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EC0F-275B-9C89-8C68-2198310B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15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79EC-0B51-CFE9-E373-72EC6F43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34454-3CAB-1A26-BB22-BCD90754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15D1-2B93-2DF2-A155-45837E7F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C3E1-CDAA-3AA2-458A-E02190C1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73DF-D88F-93AA-BE96-C15AAD28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08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BD9E-4F1A-6294-205A-2DD77FEA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87C5-3659-C791-FCCF-6541F0018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2B903-E8A0-7EF1-5140-A09BBC62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87C50-C363-D405-8C56-7F6F97E7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76C6B-E1F8-35DD-92A5-3C0E2859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EC3CE-9A27-DE17-D61F-4B92158E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03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09A5-574B-6907-AF13-24B4160A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2BB13-13ED-7D8D-1A1C-156FA12F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A2045-44F5-3806-C36A-CC712FCA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34C3-38AC-7F39-077B-410637FD3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F2913-FE60-3A5D-F0C7-D41F1288D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D5D75-8BC4-9836-9B41-A855DBD5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BD20F-EA02-EFF7-15A9-7647D9B7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E170A-C987-C0CB-DF83-650722B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2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508D-79C2-D345-FB72-F857D5C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B26BB-36F4-3845-B06B-E0D1F8E4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AF244-919F-193E-6DC0-6EE755E7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30B6D-3A9D-C48A-2309-A7CAD8F0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3C471-62EC-23E3-66BD-274FDB65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A6E5E-4D68-D52E-7917-6C841B95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664D8-1848-D88F-E172-F38A36C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8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0A73-820F-E79B-6DDB-9C583E6D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FEB8-0956-B8DF-6E7A-97DF6043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A7FFC-D30B-0182-6F37-81AACA1D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2B610-1FF2-5079-66B3-83F2BB67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5416-33D6-7967-6346-D03F5AFC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93BEC-356A-4D08-E97C-C0F15210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92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161E-275D-580E-62CD-4CE5BA2C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6016C-5461-5875-149D-88A3111E2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FC963-5472-148B-A1B6-E57CA7B10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A1197-8574-9584-2E01-9A61FF63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4D360-FEF5-BA33-A150-306DF2E6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94C3-D153-B12A-7BF4-8D25B4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3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8CF89-0CD5-E262-DDC5-CA91EECA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D5EA-C9C5-61D9-FA88-7806DAAA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8E447-229E-386B-EB70-24C82B18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6EF2A-A514-4249-A469-68F271CCBFEA}" type="datetimeFigureOut">
              <a:rPr lang="en-AU" smtClean="0"/>
              <a:t>28/03/2024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2751-C26D-5AF4-EA1E-671BE267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ECA7-01C5-46C4-9689-F1781AF4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A9CF8-5AC2-4690-A895-BF9B3B08C3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5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3098-6FCC-D8B1-93CD-E91E17721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042D7-4563-F6E6-7B2D-AFBC65C82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21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Resurrection – Foundational to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Verdana Pro" panose="020F0502020204030204" pitchFamily="34" charset="0"/>
                <a:ea typeface="Verdana" panose="020B0604030504040204" pitchFamily="34" charset="0"/>
              </a:rPr>
              <a:t>1 Corinthians 15:14 “And if Christ has not been raised, our preaching is useless and so is your faith.”</a:t>
            </a:r>
          </a:p>
          <a:p>
            <a:r>
              <a:rPr lang="en-GB" sz="3600" dirty="0">
                <a:latin typeface="Verdana Pro" panose="020F0502020204030204" pitchFamily="34" charset="0"/>
                <a:ea typeface="Verdana" panose="020B0604030504040204" pitchFamily="34" charset="0"/>
              </a:rPr>
              <a:t>Faith, however, is not blind or irrational – Doubting Thomas. </a:t>
            </a:r>
          </a:p>
        </p:txBody>
      </p:sp>
    </p:spTree>
    <p:extLst>
      <p:ext uri="{BB962C8B-B14F-4D97-AF65-F5344CB8AC3E}">
        <p14:creationId xmlns:p14="http://schemas.microsoft.com/office/powerpoint/2010/main" val="12499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"/>
            <a:ext cx="10515600" cy="1325563"/>
          </a:xfrm>
        </p:spPr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Reality of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948548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Verdana Pro" panose="020F0502020204030204" pitchFamily="34" charset="0"/>
                <a:ea typeface="Verdana" panose="020B0604030504040204" pitchFamily="34" charset="0"/>
              </a:rPr>
              <a:t>Objective Morality – </a:t>
            </a:r>
          </a:p>
          <a:p>
            <a:pPr lvl="1"/>
            <a:r>
              <a:rPr lang="en-GB" sz="3200" dirty="0">
                <a:latin typeface="Verdana Pro" panose="020F0502020204030204" pitchFamily="34" charset="0"/>
                <a:ea typeface="Verdana" panose="020B0604030504040204" pitchFamily="34" charset="0"/>
              </a:rPr>
              <a:t>If there is no standard above you and me then our morals are subjective, there is no absolutely wrong things it is just preferences. </a:t>
            </a:r>
          </a:p>
          <a:p>
            <a:pPr lvl="1"/>
            <a:endParaRPr lang="en-GB" sz="3200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GB" sz="3600" dirty="0">
                <a:latin typeface="Verdana Pro" panose="020F0502020204030204" pitchFamily="34" charset="0"/>
                <a:ea typeface="Verdana" panose="020B0604030504040204" pitchFamily="34" charset="0"/>
              </a:rPr>
              <a:t>Were the manuscripts tampered with?</a:t>
            </a:r>
          </a:p>
          <a:p>
            <a:pPr lvl="1"/>
            <a:r>
              <a:rPr lang="en-GB" sz="3200" dirty="0">
                <a:latin typeface="Verdana Pro" panose="020F0502020204030204" pitchFamily="34" charset="0"/>
                <a:ea typeface="Verdana" panose="020B0604030504040204" pitchFamily="34" charset="0"/>
              </a:rPr>
              <a:t>We have enough manuscripts to say no, how though?</a:t>
            </a:r>
          </a:p>
        </p:txBody>
      </p:sp>
    </p:spTree>
    <p:extLst>
      <p:ext uri="{BB962C8B-B14F-4D97-AF65-F5344CB8AC3E}">
        <p14:creationId xmlns:p14="http://schemas.microsoft.com/office/powerpoint/2010/main" val="34843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Content Placeholder 4" descr="A scroll of paper with black text&#10;&#10;Description automatically generated">
            <a:extLst>
              <a:ext uri="{FF2B5EF4-FFF2-40B4-BE49-F238E27FC236}">
                <a16:creationId xmlns:a16="http://schemas.microsoft.com/office/drawing/2014/main" id="{1D7683E5-CF19-0BE4-BB5D-DF5FE77CF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65" y="211429"/>
            <a:ext cx="3263503" cy="4351338"/>
          </a:xfrm>
        </p:spPr>
      </p:pic>
      <p:pic>
        <p:nvPicPr>
          <p:cNvPr id="7" name="Picture 6" descr="A scroll of paper with black text&#10;&#10;Description automatically generated">
            <a:extLst>
              <a:ext uri="{FF2B5EF4-FFF2-40B4-BE49-F238E27FC236}">
                <a16:creationId xmlns:a16="http://schemas.microsoft.com/office/drawing/2014/main" id="{E7CFF71E-797E-C66D-D808-B72F154F9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67" y="245722"/>
            <a:ext cx="3212063" cy="4282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73195-83D3-C21C-05D4-B141B681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01" y="433711"/>
            <a:ext cx="3212064" cy="4282752"/>
          </a:xfrm>
          <a:prstGeom prst="rect">
            <a:avLst/>
          </a:prstGeom>
        </p:spPr>
      </p:pic>
      <p:pic>
        <p:nvPicPr>
          <p:cNvPr id="11" name="Picture 10" descr="A scroll of paper with black text&#10;&#10;Description automatically generated">
            <a:extLst>
              <a:ext uri="{FF2B5EF4-FFF2-40B4-BE49-F238E27FC236}">
                <a16:creationId xmlns:a16="http://schemas.microsoft.com/office/drawing/2014/main" id="{C95FA64F-8A5F-D7F1-C77C-4AAA858E2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98" y="337213"/>
            <a:ext cx="3349301" cy="44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1224 0.004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1 1.85185E-6 L -0.3181 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Reality of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Verdana Pro" panose="020F0502020204030204" pitchFamily="34" charset="0"/>
                <a:ea typeface="Verdana" panose="020B0604030504040204" pitchFamily="34" charset="0"/>
              </a:rPr>
              <a:t>The Persecution of the Eye Witnesses</a:t>
            </a:r>
          </a:p>
          <a:p>
            <a:pPr lvl="1"/>
            <a:r>
              <a:rPr lang="en-AU" sz="2800" dirty="0">
                <a:latin typeface="Verdana Pro" panose="020F0502020204030204" pitchFamily="34" charset="0"/>
                <a:ea typeface="Verdana" panose="020B0604030504040204" pitchFamily="34" charset="0"/>
              </a:rPr>
              <a:t>People are not willing to die for known lies, they might be willing to die for things they don’t are a lie. </a:t>
            </a:r>
          </a:p>
          <a:p>
            <a:pPr lvl="1"/>
            <a:endParaRPr lang="en-AU" sz="2800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pPr lvl="1"/>
            <a:r>
              <a:rPr lang="en-AU" sz="2800" dirty="0">
                <a:latin typeface="Verdana Pro" panose="020F0502020204030204" pitchFamily="34" charset="0"/>
                <a:ea typeface="Verdana" panose="020B0604030504040204" pitchFamily="34" charset="0"/>
              </a:rPr>
              <a:t>The Eye Witness could not be sincerely mistaken because they are talking about what THEY saw. </a:t>
            </a:r>
          </a:p>
        </p:txBody>
      </p:sp>
    </p:spTree>
    <p:extLst>
      <p:ext uri="{BB962C8B-B14F-4D97-AF65-F5344CB8AC3E}">
        <p14:creationId xmlns:p14="http://schemas.microsoft.com/office/powerpoint/2010/main" val="41882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What does the bible say about the Resurrection?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Verdana Pro" panose="020F0502020204030204" pitchFamily="34" charset="0"/>
                <a:ea typeface="Verdana" panose="020B0604030504040204" pitchFamily="34" charset="0"/>
              </a:rPr>
              <a:t>God became Man, in the form of Jesus Christ (CHRISTMAS)</a:t>
            </a:r>
          </a:p>
          <a:p>
            <a:r>
              <a:rPr lang="en-AU" sz="3200" dirty="0">
                <a:latin typeface="Verdana Pro" panose="020F0502020204030204" pitchFamily="34" charset="0"/>
                <a:ea typeface="Verdana" panose="020B0604030504040204" pitchFamily="34" charset="0"/>
              </a:rPr>
              <a:t>Jesus lived a perfect, sinless life</a:t>
            </a:r>
          </a:p>
          <a:p>
            <a:r>
              <a:rPr lang="en-AU" sz="3200" dirty="0">
                <a:latin typeface="Verdana Pro" panose="020F0502020204030204" pitchFamily="34" charset="0"/>
                <a:ea typeface="Verdana" panose="020B0604030504040204" pitchFamily="34" charset="0"/>
              </a:rPr>
              <a:t>He was betrayed and crucified</a:t>
            </a:r>
          </a:p>
          <a:p>
            <a:r>
              <a:rPr lang="en-AU" sz="3200" dirty="0">
                <a:latin typeface="Verdana Pro" panose="020F0502020204030204" pitchFamily="34" charset="0"/>
                <a:ea typeface="Verdana" panose="020B0604030504040204" pitchFamily="34" charset="0"/>
              </a:rPr>
              <a:t>Resurrected – was seen by many!</a:t>
            </a:r>
          </a:p>
        </p:txBody>
      </p:sp>
    </p:spTree>
    <p:extLst>
      <p:ext uri="{BB962C8B-B14F-4D97-AF65-F5344CB8AC3E}">
        <p14:creationId xmlns:p14="http://schemas.microsoft.com/office/powerpoint/2010/main" val="9452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25FB-6C22-589E-7F4C-EFED5252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Response to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8C2A-4F33-CA8C-2F32-90779348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Verdana Pro" panose="020F0502020204030204" pitchFamily="34" charset="0"/>
                <a:ea typeface="Verdana" panose="020B0604030504040204" pitchFamily="34" charset="0"/>
              </a:rPr>
              <a:t>Given the reality of the resurrection, we are left with a question</a:t>
            </a:r>
          </a:p>
          <a:p>
            <a:endParaRPr lang="en-GB" sz="3600" dirty="0">
              <a:latin typeface="Verdana Pro" panose="020F0502020204030204" pitchFamily="34" charset="0"/>
              <a:ea typeface="Verdana" panose="020B0604030504040204" pitchFamily="34" charset="0"/>
            </a:endParaRPr>
          </a:p>
          <a:p>
            <a:r>
              <a:rPr lang="en-GB" sz="3600" dirty="0">
                <a:latin typeface="Verdana Pro" panose="020F0502020204030204" pitchFamily="34" charset="0"/>
                <a:ea typeface="Verdana" panose="020B0604030504040204" pitchFamily="34" charset="0"/>
              </a:rPr>
              <a:t>Will we embrace the message of Easter and acknowledge Jesus as Lord and Saviour?</a:t>
            </a:r>
          </a:p>
        </p:txBody>
      </p:sp>
    </p:spTree>
    <p:extLst>
      <p:ext uri="{BB962C8B-B14F-4D97-AF65-F5344CB8AC3E}">
        <p14:creationId xmlns:p14="http://schemas.microsoft.com/office/powerpoint/2010/main" val="196540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B16D8065F064AA0FF5C31ACD0AC29" ma:contentTypeVersion="4" ma:contentTypeDescription="Create a new document." ma:contentTypeScope="" ma:versionID="1a696ea7bfaf4d3a0466c3a358299283">
  <xsd:schema xmlns:xsd="http://www.w3.org/2001/XMLSchema" xmlns:xs="http://www.w3.org/2001/XMLSchema" xmlns:p="http://schemas.microsoft.com/office/2006/metadata/properties" xmlns:ns3="39dd3979-23d6-4eda-844c-e94d85e045c5" targetNamespace="http://schemas.microsoft.com/office/2006/metadata/properties" ma:root="true" ma:fieldsID="517a56128daefcc2f26cb2074d811cf3" ns3:_="">
    <xsd:import namespace="39dd3979-23d6-4eda-844c-e94d85e04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3979-23d6-4eda-844c-e94d85e04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E1254-AAD6-4915-A25E-5E54516EB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d3979-23d6-4eda-844c-e94d85e04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D503E-5F66-4A76-8C5D-5B7E75F72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F97654-F0B4-4C4D-8CAA-FA930BAD9A7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39dd3979-23d6-4eda-844c-e94d85e045c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218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Verdana</vt:lpstr>
      <vt:lpstr>Verdana Pro</vt:lpstr>
      <vt:lpstr>Office Theme</vt:lpstr>
      <vt:lpstr>PowerPoint Presentation</vt:lpstr>
      <vt:lpstr>The Resurrection – Foundational to Faith</vt:lpstr>
      <vt:lpstr>The Reality of the Resurrection</vt:lpstr>
      <vt:lpstr>PowerPoint Presentation</vt:lpstr>
      <vt:lpstr>The Reality of the Resurrection</vt:lpstr>
      <vt:lpstr>What does the bible say about the Resurrection?</vt:lpstr>
      <vt:lpstr>The Response to the Resurrection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Thomas Kenneally</cp:lastModifiedBy>
  <cp:revision>4</cp:revision>
  <dcterms:created xsi:type="dcterms:W3CDTF">2024-03-01T09:48:29Z</dcterms:created>
  <dcterms:modified xsi:type="dcterms:W3CDTF">2024-03-30T10:20:14Z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0x010100DC8B16D8065F064AA0FF5C31ACD0AC29</vt:lpwstr>
  </property>
</Properties>
</file>